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</p:sldMasterIdLst>
  <p:notesMasterIdLst>
    <p:notesMasterId r:id="rId12"/>
  </p:notesMasterIdLst>
  <p:sldIdLst>
    <p:sldId id="332" r:id="rId6"/>
    <p:sldId id="903" r:id="rId7"/>
    <p:sldId id="880" r:id="rId8"/>
    <p:sldId id="904" r:id="rId9"/>
    <p:sldId id="908" r:id="rId10"/>
    <p:sldId id="898" r:id="rId11"/>
  </p:sldIdLst>
  <p:sldSz cx="18288000" cy="10287000"/>
  <p:notesSz cx="6858000" cy="9874250"/>
  <p:embeddedFontLst>
    <p:embeddedFont>
      <p:font typeface="Fira Sans" panose="020B0503050000020004" pitchFamily="34" charset="0"/>
      <p:regular r:id="rId13"/>
      <p:bold r:id="rId14"/>
      <p:italic r:id="rId15"/>
      <p:boldItalic r:id="rId16"/>
    </p:embeddedFont>
    <p:embeddedFont>
      <p:font typeface="Fira Sans Medium" panose="020B0603050000020004" pitchFamily="34" charset="0"/>
      <p:regular r:id="rId17"/>
      <p: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90D889-F631-C796-6364-97A00B69E336}" name="Sian Drinkwater" initials="SD" userId="S::Sian@maternalmentalhealthalliance.org::3e1d4613-2faa-4ba0-8900-dce2825d4c9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en Middleton" initials="KM" lastIdx="2" clrIdx="0">
    <p:extLst>
      <p:ext uri="{19B8F6BF-5375-455C-9EA6-DF929625EA0E}">
        <p15:presenceInfo xmlns:p15="http://schemas.microsoft.com/office/powerpoint/2012/main" userId="Karen Middleton" providerId="None"/>
      </p:ext>
    </p:extLst>
  </p:cmAuthor>
  <p:cmAuthor id="2" name="Karen Middleton" initials="KM [2]" lastIdx="1" clrIdx="1">
    <p:extLst>
      <p:ext uri="{19B8F6BF-5375-455C-9EA6-DF929625EA0E}">
        <p15:presenceInfo xmlns:p15="http://schemas.microsoft.com/office/powerpoint/2012/main" userId="S::karen@maternalmentalhealthalliance.org::0af132c4-1a07-4a75-a808-a10d5fc556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1DC"/>
    <a:srgbClr val="1D1D43"/>
    <a:srgbClr val="691E5A"/>
    <a:srgbClr val="ED7101"/>
    <a:srgbClr val="C04F9D"/>
    <a:srgbClr val="05425C"/>
    <a:srgbClr val="F7B9AB"/>
    <a:srgbClr val="00B8B0"/>
    <a:srgbClr val="14BEF0"/>
    <a:srgbClr val="96CA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8BE799-C6BB-4E90-8909-B8ED121293C9}" v="2" dt="2024-09-17T14:06:01.8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58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-4142"/>
    </p:cViewPr>
  </p:sorterViewPr>
  <p:notesViewPr>
    <p:cSldViewPr>
      <p:cViewPr varScale="1">
        <p:scale>
          <a:sx n="47" d="100"/>
          <a:sy n="47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an Drinkwater" userId="3e1d4613-2faa-4ba0-8900-dce2825d4c9b" providerId="ADAL" clId="{C486D78A-2A3F-4D33-AEDE-C42B03E9D386}"/>
    <pc:docChg chg="undo custSel addSld delSld modSld delMainMaster">
      <pc:chgData name="Sian Drinkwater" userId="3e1d4613-2faa-4ba0-8900-dce2825d4c9b" providerId="ADAL" clId="{C486D78A-2A3F-4D33-AEDE-C42B03E9D386}" dt="2024-08-08T15:49:55.562" v="325" actId="20577"/>
      <pc:docMkLst>
        <pc:docMk/>
      </pc:docMkLst>
      <pc:sldChg chg="del">
        <pc:chgData name="Sian Drinkwater" userId="3e1d4613-2faa-4ba0-8900-dce2825d4c9b" providerId="ADAL" clId="{C486D78A-2A3F-4D33-AEDE-C42B03E9D386}" dt="2024-07-18T13:44:34.070" v="165" actId="2696"/>
        <pc:sldMkLst>
          <pc:docMk/>
          <pc:sldMk cId="3257338760" sldId="308"/>
        </pc:sldMkLst>
      </pc:sldChg>
      <pc:sldChg chg="modSp mod modNotesTx">
        <pc:chgData name="Sian Drinkwater" userId="3e1d4613-2faa-4ba0-8900-dce2825d4c9b" providerId="ADAL" clId="{C486D78A-2A3F-4D33-AEDE-C42B03E9D386}" dt="2024-08-08T15:49:55.562" v="325" actId="20577"/>
        <pc:sldMkLst>
          <pc:docMk/>
          <pc:sldMk cId="3557553099" sldId="332"/>
        </pc:sldMkLst>
        <pc:spChg chg="mod">
          <ac:chgData name="Sian Drinkwater" userId="3e1d4613-2faa-4ba0-8900-dce2825d4c9b" providerId="ADAL" clId="{C486D78A-2A3F-4D33-AEDE-C42B03E9D386}" dt="2024-07-18T13:44:19.987" v="164" actId="20577"/>
          <ac:spMkLst>
            <pc:docMk/>
            <pc:sldMk cId="3557553099" sldId="332"/>
            <ac:spMk id="15" creationId="{CF887BF7-D59C-4371-B1FD-3C5FFAB8FA50}"/>
          </ac:spMkLst>
        </pc:spChg>
      </pc:sldChg>
      <pc:sldChg chg="del">
        <pc:chgData name="Sian Drinkwater" userId="3e1d4613-2faa-4ba0-8900-dce2825d4c9b" providerId="ADAL" clId="{C486D78A-2A3F-4D33-AEDE-C42B03E9D386}" dt="2024-07-18T13:44:57.044" v="168" actId="2696"/>
        <pc:sldMkLst>
          <pc:docMk/>
          <pc:sldMk cId="2656621196" sldId="878"/>
        </pc:sldMkLst>
      </pc:sldChg>
      <pc:sldChg chg="modSp mod">
        <pc:chgData name="Sian Drinkwater" userId="3e1d4613-2faa-4ba0-8900-dce2825d4c9b" providerId="ADAL" clId="{C486D78A-2A3F-4D33-AEDE-C42B03E9D386}" dt="2024-08-08T15:32:26.673" v="324" actId="20577"/>
        <pc:sldMkLst>
          <pc:docMk/>
          <pc:sldMk cId="234151996" sldId="880"/>
        </pc:sldMkLst>
        <pc:spChg chg="mod">
          <ac:chgData name="Sian Drinkwater" userId="3e1d4613-2faa-4ba0-8900-dce2825d4c9b" providerId="ADAL" clId="{C486D78A-2A3F-4D33-AEDE-C42B03E9D386}" dt="2024-07-25T15:24:04.060" v="293" actId="20577"/>
          <ac:spMkLst>
            <pc:docMk/>
            <pc:sldMk cId="234151996" sldId="880"/>
            <ac:spMk id="4" creationId="{56A5BDBF-D163-4848-8432-F35BB14FF149}"/>
          </ac:spMkLst>
        </pc:spChg>
        <pc:spChg chg="mod">
          <ac:chgData name="Sian Drinkwater" userId="3e1d4613-2faa-4ba0-8900-dce2825d4c9b" providerId="ADAL" clId="{C486D78A-2A3F-4D33-AEDE-C42B03E9D386}" dt="2024-08-08T15:32:26.673" v="324" actId="20577"/>
          <ac:spMkLst>
            <pc:docMk/>
            <pc:sldMk cId="234151996" sldId="880"/>
            <ac:spMk id="9" creationId="{DDD2A908-EF49-44DA-9ABC-FF2E0F91CD45}"/>
          </ac:spMkLst>
        </pc:spChg>
      </pc:sldChg>
      <pc:sldChg chg="del">
        <pc:chgData name="Sian Drinkwater" userId="3e1d4613-2faa-4ba0-8900-dce2825d4c9b" providerId="ADAL" clId="{C486D78A-2A3F-4D33-AEDE-C42B03E9D386}" dt="2024-07-18T13:44:53.085" v="167" actId="2696"/>
        <pc:sldMkLst>
          <pc:docMk/>
          <pc:sldMk cId="4250971666" sldId="881"/>
        </pc:sldMkLst>
      </pc:sldChg>
      <pc:sldChg chg="del">
        <pc:chgData name="Sian Drinkwater" userId="3e1d4613-2faa-4ba0-8900-dce2825d4c9b" providerId="ADAL" clId="{C486D78A-2A3F-4D33-AEDE-C42B03E9D386}" dt="2024-07-18T13:45:32.505" v="171" actId="2696"/>
        <pc:sldMkLst>
          <pc:docMk/>
          <pc:sldMk cId="295265011" sldId="882"/>
        </pc:sldMkLst>
      </pc:sldChg>
      <pc:sldChg chg="modSp del mod modNotesTx">
        <pc:chgData name="Sian Drinkwater" userId="3e1d4613-2faa-4ba0-8900-dce2825d4c9b" providerId="ADAL" clId="{C486D78A-2A3F-4D33-AEDE-C42B03E9D386}" dt="2024-08-08T15:30:39.858" v="296" actId="2696"/>
        <pc:sldMkLst>
          <pc:docMk/>
          <pc:sldMk cId="1005487332" sldId="884"/>
        </pc:sldMkLst>
        <pc:spChg chg="mod">
          <ac:chgData name="Sian Drinkwater" userId="3e1d4613-2faa-4ba0-8900-dce2825d4c9b" providerId="ADAL" clId="{C486D78A-2A3F-4D33-AEDE-C42B03E9D386}" dt="2024-07-25T15:09:19.004" v="266" actId="20577"/>
          <ac:spMkLst>
            <pc:docMk/>
            <pc:sldMk cId="1005487332" sldId="884"/>
            <ac:spMk id="6" creationId="{3635CCAA-28AD-1A03-FA79-6ABF65367FE7}"/>
          </ac:spMkLst>
        </pc:spChg>
      </pc:sldChg>
      <pc:sldChg chg="del">
        <pc:chgData name="Sian Drinkwater" userId="3e1d4613-2faa-4ba0-8900-dce2825d4c9b" providerId="ADAL" clId="{C486D78A-2A3F-4D33-AEDE-C42B03E9D386}" dt="2024-07-18T13:45:17.157" v="169" actId="2696"/>
        <pc:sldMkLst>
          <pc:docMk/>
          <pc:sldMk cId="1973749362" sldId="891"/>
        </pc:sldMkLst>
      </pc:sldChg>
      <pc:sldChg chg="del">
        <pc:chgData name="Sian Drinkwater" userId="3e1d4613-2faa-4ba0-8900-dce2825d4c9b" providerId="ADAL" clId="{C486D78A-2A3F-4D33-AEDE-C42B03E9D386}" dt="2024-07-18T13:44:50.190" v="166" actId="2696"/>
        <pc:sldMkLst>
          <pc:docMk/>
          <pc:sldMk cId="4047280897" sldId="895"/>
        </pc:sldMkLst>
      </pc:sldChg>
      <pc:sldChg chg="del">
        <pc:chgData name="Sian Drinkwater" userId="3e1d4613-2faa-4ba0-8900-dce2825d4c9b" providerId="ADAL" clId="{C486D78A-2A3F-4D33-AEDE-C42B03E9D386}" dt="2024-07-18T13:45:29.274" v="170" actId="2696"/>
        <pc:sldMkLst>
          <pc:docMk/>
          <pc:sldMk cId="3101108593" sldId="900"/>
        </pc:sldMkLst>
      </pc:sldChg>
      <pc:sldChg chg="modSp mod modNotesTx">
        <pc:chgData name="Sian Drinkwater" userId="3e1d4613-2faa-4ba0-8900-dce2825d4c9b" providerId="ADAL" clId="{C486D78A-2A3F-4D33-AEDE-C42B03E9D386}" dt="2024-07-25T15:23:25.364" v="267" actId="20577"/>
        <pc:sldMkLst>
          <pc:docMk/>
          <pc:sldMk cId="2281154217" sldId="904"/>
        </pc:sldMkLst>
        <pc:spChg chg="mod">
          <ac:chgData name="Sian Drinkwater" userId="3e1d4613-2faa-4ba0-8900-dce2825d4c9b" providerId="ADAL" clId="{C486D78A-2A3F-4D33-AEDE-C42B03E9D386}" dt="2024-07-18T13:58:26.240" v="228" actId="114"/>
          <ac:spMkLst>
            <pc:docMk/>
            <pc:sldMk cId="2281154217" sldId="904"/>
            <ac:spMk id="3" creationId="{33CF8E2E-F8C4-E5E0-43EF-EFC59ADB5BBD}"/>
          </ac:spMkLst>
        </pc:spChg>
        <pc:spChg chg="mod">
          <ac:chgData name="Sian Drinkwater" userId="3e1d4613-2faa-4ba0-8900-dce2825d4c9b" providerId="ADAL" clId="{C486D78A-2A3F-4D33-AEDE-C42B03E9D386}" dt="2024-07-18T14:09:57.198" v="243" actId="313"/>
          <ac:spMkLst>
            <pc:docMk/>
            <pc:sldMk cId="2281154217" sldId="904"/>
            <ac:spMk id="4" creationId="{56A5BDBF-D163-4848-8432-F35BB14FF149}"/>
          </ac:spMkLst>
        </pc:spChg>
        <pc:spChg chg="mod">
          <ac:chgData name="Sian Drinkwater" userId="3e1d4613-2faa-4ba0-8900-dce2825d4c9b" providerId="ADAL" clId="{C486D78A-2A3F-4D33-AEDE-C42B03E9D386}" dt="2024-07-18T14:10:52.707" v="253" actId="20577"/>
          <ac:spMkLst>
            <pc:docMk/>
            <pc:sldMk cId="2281154217" sldId="904"/>
            <ac:spMk id="6" creationId="{77EC9A69-95D4-BA09-A3BC-AA6DB712E5C4}"/>
          </ac:spMkLst>
        </pc:spChg>
        <pc:spChg chg="mod">
          <ac:chgData name="Sian Drinkwater" userId="3e1d4613-2faa-4ba0-8900-dce2825d4c9b" providerId="ADAL" clId="{C486D78A-2A3F-4D33-AEDE-C42B03E9D386}" dt="2024-07-18T14:10:44.850" v="252" actId="20577"/>
          <ac:spMkLst>
            <pc:docMk/>
            <pc:sldMk cId="2281154217" sldId="904"/>
            <ac:spMk id="10" creationId="{C6A5203F-CCE4-9BE7-460D-3063C585AEC5}"/>
          </ac:spMkLst>
        </pc:spChg>
        <pc:picChg chg="mod">
          <ac:chgData name="Sian Drinkwater" userId="3e1d4613-2faa-4ba0-8900-dce2825d4c9b" providerId="ADAL" clId="{C486D78A-2A3F-4D33-AEDE-C42B03E9D386}" dt="2024-07-18T14:09:01.040" v="231" actId="1076"/>
          <ac:picMkLst>
            <pc:docMk/>
            <pc:sldMk cId="2281154217" sldId="904"/>
            <ac:picMk id="17" creationId="{3658AFDA-E817-AD31-E938-3319E5E7BAEF}"/>
          </ac:picMkLst>
        </pc:picChg>
      </pc:sldChg>
      <pc:sldChg chg="del">
        <pc:chgData name="Sian Drinkwater" userId="3e1d4613-2faa-4ba0-8900-dce2825d4c9b" providerId="ADAL" clId="{C486D78A-2A3F-4D33-AEDE-C42B03E9D386}" dt="2024-07-18T14:05:33.917" v="229" actId="2696"/>
        <pc:sldMkLst>
          <pc:docMk/>
          <pc:sldMk cId="2582976451" sldId="905"/>
        </pc:sldMkLst>
      </pc:sldChg>
      <pc:sldChg chg="del">
        <pc:chgData name="Sian Drinkwater" userId="3e1d4613-2faa-4ba0-8900-dce2825d4c9b" providerId="ADAL" clId="{C486D78A-2A3F-4D33-AEDE-C42B03E9D386}" dt="2024-07-18T13:45:35.946" v="172" actId="2696"/>
        <pc:sldMkLst>
          <pc:docMk/>
          <pc:sldMk cId="38544271" sldId="906"/>
        </pc:sldMkLst>
      </pc:sldChg>
      <pc:sldChg chg="del">
        <pc:chgData name="Sian Drinkwater" userId="3e1d4613-2faa-4ba0-8900-dce2825d4c9b" providerId="ADAL" clId="{C486D78A-2A3F-4D33-AEDE-C42B03E9D386}" dt="2024-07-18T13:45:40.461" v="173" actId="2696"/>
        <pc:sldMkLst>
          <pc:docMk/>
          <pc:sldMk cId="3384974205" sldId="907"/>
        </pc:sldMkLst>
      </pc:sldChg>
      <pc:sldChg chg="add">
        <pc:chgData name="Sian Drinkwater" userId="3e1d4613-2faa-4ba0-8900-dce2825d4c9b" providerId="ADAL" clId="{C486D78A-2A3F-4D33-AEDE-C42B03E9D386}" dt="2024-08-08T15:30:28.569" v="295"/>
        <pc:sldMkLst>
          <pc:docMk/>
          <pc:sldMk cId="2687834395" sldId="908"/>
        </pc:sldMkLst>
      </pc:sldChg>
      <pc:sldMasterChg chg="del delSldLayout">
        <pc:chgData name="Sian Drinkwater" userId="3e1d4613-2faa-4ba0-8900-dce2825d4c9b" providerId="ADAL" clId="{C486D78A-2A3F-4D33-AEDE-C42B03E9D386}" dt="2024-07-18T13:44:34.070" v="165" actId="2696"/>
        <pc:sldMasterMkLst>
          <pc:docMk/>
          <pc:sldMasterMk cId="770889361" sldId="2147483672"/>
        </pc:sldMasterMkLst>
        <pc:sldLayoutChg chg="del">
          <pc:chgData name="Sian Drinkwater" userId="3e1d4613-2faa-4ba0-8900-dce2825d4c9b" providerId="ADAL" clId="{C486D78A-2A3F-4D33-AEDE-C42B03E9D386}" dt="2024-07-18T13:44:34.070" v="165" actId="2696"/>
          <pc:sldLayoutMkLst>
            <pc:docMk/>
            <pc:sldMasterMk cId="770889361" sldId="2147483672"/>
            <pc:sldLayoutMk cId="1973944780" sldId="2147483673"/>
          </pc:sldLayoutMkLst>
        </pc:sldLayoutChg>
        <pc:sldLayoutChg chg="del">
          <pc:chgData name="Sian Drinkwater" userId="3e1d4613-2faa-4ba0-8900-dce2825d4c9b" providerId="ADAL" clId="{C486D78A-2A3F-4D33-AEDE-C42B03E9D386}" dt="2024-07-18T13:44:34.070" v="165" actId="2696"/>
          <pc:sldLayoutMkLst>
            <pc:docMk/>
            <pc:sldMasterMk cId="770889361" sldId="2147483672"/>
            <pc:sldLayoutMk cId="2236337400" sldId="2147483674"/>
          </pc:sldLayoutMkLst>
        </pc:sldLayoutChg>
        <pc:sldLayoutChg chg="del">
          <pc:chgData name="Sian Drinkwater" userId="3e1d4613-2faa-4ba0-8900-dce2825d4c9b" providerId="ADAL" clId="{C486D78A-2A3F-4D33-AEDE-C42B03E9D386}" dt="2024-07-18T13:44:34.070" v="165" actId="2696"/>
          <pc:sldLayoutMkLst>
            <pc:docMk/>
            <pc:sldMasterMk cId="770889361" sldId="2147483672"/>
            <pc:sldLayoutMk cId="4035985975" sldId="2147483675"/>
          </pc:sldLayoutMkLst>
        </pc:sldLayoutChg>
        <pc:sldLayoutChg chg="del">
          <pc:chgData name="Sian Drinkwater" userId="3e1d4613-2faa-4ba0-8900-dce2825d4c9b" providerId="ADAL" clId="{C486D78A-2A3F-4D33-AEDE-C42B03E9D386}" dt="2024-07-18T13:44:34.070" v="165" actId="2696"/>
          <pc:sldLayoutMkLst>
            <pc:docMk/>
            <pc:sldMasterMk cId="770889361" sldId="2147483672"/>
            <pc:sldLayoutMk cId="1951492451" sldId="2147483676"/>
          </pc:sldLayoutMkLst>
        </pc:sldLayoutChg>
        <pc:sldLayoutChg chg="del">
          <pc:chgData name="Sian Drinkwater" userId="3e1d4613-2faa-4ba0-8900-dce2825d4c9b" providerId="ADAL" clId="{C486D78A-2A3F-4D33-AEDE-C42B03E9D386}" dt="2024-07-18T13:44:34.070" v="165" actId="2696"/>
          <pc:sldLayoutMkLst>
            <pc:docMk/>
            <pc:sldMasterMk cId="770889361" sldId="2147483672"/>
            <pc:sldLayoutMk cId="156367527" sldId="2147483677"/>
          </pc:sldLayoutMkLst>
        </pc:sldLayoutChg>
        <pc:sldLayoutChg chg="del">
          <pc:chgData name="Sian Drinkwater" userId="3e1d4613-2faa-4ba0-8900-dce2825d4c9b" providerId="ADAL" clId="{C486D78A-2A3F-4D33-AEDE-C42B03E9D386}" dt="2024-07-18T13:44:34.070" v="165" actId="2696"/>
          <pc:sldLayoutMkLst>
            <pc:docMk/>
            <pc:sldMasterMk cId="770889361" sldId="2147483672"/>
            <pc:sldLayoutMk cId="4161644479" sldId="2147483678"/>
          </pc:sldLayoutMkLst>
        </pc:sldLayoutChg>
        <pc:sldLayoutChg chg="del">
          <pc:chgData name="Sian Drinkwater" userId="3e1d4613-2faa-4ba0-8900-dce2825d4c9b" providerId="ADAL" clId="{C486D78A-2A3F-4D33-AEDE-C42B03E9D386}" dt="2024-07-18T13:44:34.070" v="165" actId="2696"/>
          <pc:sldLayoutMkLst>
            <pc:docMk/>
            <pc:sldMasterMk cId="770889361" sldId="2147483672"/>
            <pc:sldLayoutMk cId="3950364772" sldId="2147483679"/>
          </pc:sldLayoutMkLst>
        </pc:sldLayoutChg>
        <pc:sldLayoutChg chg="del">
          <pc:chgData name="Sian Drinkwater" userId="3e1d4613-2faa-4ba0-8900-dce2825d4c9b" providerId="ADAL" clId="{C486D78A-2A3F-4D33-AEDE-C42B03E9D386}" dt="2024-07-18T13:44:34.070" v="165" actId="2696"/>
          <pc:sldLayoutMkLst>
            <pc:docMk/>
            <pc:sldMasterMk cId="770889361" sldId="2147483672"/>
            <pc:sldLayoutMk cId="2071556494" sldId="2147483680"/>
          </pc:sldLayoutMkLst>
        </pc:sldLayoutChg>
        <pc:sldLayoutChg chg="del">
          <pc:chgData name="Sian Drinkwater" userId="3e1d4613-2faa-4ba0-8900-dce2825d4c9b" providerId="ADAL" clId="{C486D78A-2A3F-4D33-AEDE-C42B03E9D386}" dt="2024-07-18T13:44:34.070" v="165" actId="2696"/>
          <pc:sldLayoutMkLst>
            <pc:docMk/>
            <pc:sldMasterMk cId="770889361" sldId="2147483672"/>
            <pc:sldLayoutMk cId="3950786483" sldId="2147483681"/>
          </pc:sldLayoutMkLst>
        </pc:sldLayoutChg>
        <pc:sldLayoutChg chg="del">
          <pc:chgData name="Sian Drinkwater" userId="3e1d4613-2faa-4ba0-8900-dce2825d4c9b" providerId="ADAL" clId="{C486D78A-2A3F-4D33-AEDE-C42B03E9D386}" dt="2024-07-18T13:44:34.070" v="165" actId="2696"/>
          <pc:sldLayoutMkLst>
            <pc:docMk/>
            <pc:sldMasterMk cId="770889361" sldId="2147483672"/>
            <pc:sldLayoutMk cId="3558371627" sldId="2147483682"/>
          </pc:sldLayoutMkLst>
        </pc:sldLayoutChg>
        <pc:sldLayoutChg chg="del">
          <pc:chgData name="Sian Drinkwater" userId="3e1d4613-2faa-4ba0-8900-dce2825d4c9b" providerId="ADAL" clId="{C486D78A-2A3F-4D33-AEDE-C42B03E9D386}" dt="2024-07-18T13:44:34.070" v="165" actId="2696"/>
          <pc:sldLayoutMkLst>
            <pc:docMk/>
            <pc:sldMasterMk cId="770889361" sldId="2147483672"/>
            <pc:sldLayoutMk cId="2335025714" sldId="2147483683"/>
          </pc:sldLayoutMkLst>
        </pc:sldLayoutChg>
      </pc:sldMasterChg>
    </pc:docChg>
  </pc:docChgLst>
  <pc:docChgLst>
    <pc:chgData name="Sian Drinkwater" userId="3e1d4613-2faa-4ba0-8900-dce2825d4c9b" providerId="ADAL" clId="{748BE799-C6BB-4E90-8909-B8ED121293C9}"/>
    <pc:docChg chg="modSld">
      <pc:chgData name="Sian Drinkwater" userId="3e1d4613-2faa-4ba0-8900-dce2825d4c9b" providerId="ADAL" clId="{748BE799-C6BB-4E90-8909-B8ED121293C9}" dt="2024-09-17T14:07:56.728" v="18" actId="20577"/>
      <pc:docMkLst>
        <pc:docMk/>
      </pc:docMkLst>
      <pc:sldChg chg="modSp mod">
        <pc:chgData name="Sian Drinkwater" userId="3e1d4613-2faa-4ba0-8900-dce2825d4c9b" providerId="ADAL" clId="{748BE799-C6BB-4E90-8909-B8ED121293C9}" dt="2024-09-17T14:07:56.728" v="18" actId="20577"/>
        <pc:sldMkLst>
          <pc:docMk/>
          <pc:sldMk cId="1452324870" sldId="898"/>
        </pc:sldMkLst>
        <pc:spChg chg="mod">
          <ac:chgData name="Sian Drinkwater" userId="3e1d4613-2faa-4ba0-8900-dce2825d4c9b" providerId="ADAL" clId="{748BE799-C6BB-4E90-8909-B8ED121293C9}" dt="2024-09-17T14:07:56.728" v="18" actId="20577"/>
          <ac:spMkLst>
            <pc:docMk/>
            <pc:sldMk cId="1452324870" sldId="898"/>
            <ac:spMk id="9" creationId="{DDD2A908-EF49-44DA-9ABC-FF2E0F91CD45}"/>
          </ac:spMkLst>
        </pc:spChg>
      </pc:sldChg>
      <pc:sldChg chg="addSp delSp modSp mod">
        <pc:chgData name="Sian Drinkwater" userId="3e1d4613-2faa-4ba0-8900-dce2825d4c9b" providerId="ADAL" clId="{748BE799-C6BB-4E90-8909-B8ED121293C9}" dt="2024-09-17T14:07:50.664" v="15" actId="20577"/>
        <pc:sldMkLst>
          <pc:docMk/>
          <pc:sldMk cId="2687834395" sldId="908"/>
        </pc:sldMkLst>
        <pc:spChg chg="add del mod">
          <ac:chgData name="Sian Drinkwater" userId="3e1d4613-2faa-4ba0-8900-dce2825d4c9b" providerId="ADAL" clId="{748BE799-C6BB-4E90-8909-B8ED121293C9}" dt="2024-09-17T14:06:09.251" v="2"/>
          <ac:spMkLst>
            <pc:docMk/>
            <pc:sldMk cId="2687834395" sldId="908"/>
            <ac:spMk id="4" creationId="{68616AE7-790B-21AD-3463-A3F9A89B3BAC}"/>
          </ac:spMkLst>
        </pc:spChg>
        <pc:spChg chg="add mod">
          <ac:chgData name="Sian Drinkwater" userId="3e1d4613-2faa-4ba0-8900-dce2825d4c9b" providerId="ADAL" clId="{748BE799-C6BB-4E90-8909-B8ED121293C9}" dt="2024-09-17T14:07:50.664" v="15" actId="20577"/>
          <ac:spMkLst>
            <pc:docMk/>
            <pc:sldMk cId="2687834395" sldId="908"/>
            <ac:spMk id="6" creationId="{860C5466-FF40-95F0-4BD8-A426CCC0221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E3F65-2C1A-4FB8-9F0D-4A39A080FEE0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65138" y="1233488"/>
            <a:ext cx="5927725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51983"/>
            <a:ext cx="548640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71800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378824"/>
            <a:ext cx="2971800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ED866-2791-4229-80CA-53133D75B8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626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FED866-2791-4229-80CA-53133D75B8A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875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ED866-2791-4229-80CA-53133D75B8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3486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8BEC26-7AC9-420B-ABE7-C8C7FCE4600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4441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8BEC26-7AC9-420B-ABE7-C8C7FCE4600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1718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Symbol" panose="05050102010706020507" pitchFamily="18" charset="2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8BEC26-7AC9-420B-ABE7-C8C7FCE4600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58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195640"/>
            <a:ext cx="15544800" cy="2205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AF5D-4E94-44B7-8F44-CB6DE21AC0E5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2642-C93D-4F63-9524-757F6467A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733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AF5D-4E94-44B7-8F44-CB6DE21AC0E5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2642-C93D-4F63-9524-757F6467A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316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2"/>
            <a:ext cx="15544800" cy="2043113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AF5D-4E94-44B7-8F44-CB6DE21AC0E5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2642-C93D-4F63-9524-757F6467A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891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0302"/>
            <a:ext cx="80772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2"/>
            <a:ext cx="80772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AF5D-4E94-44B7-8F44-CB6DE21AC0E5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2642-C93D-4F63-9524-757F6467A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800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1" y="2302670"/>
            <a:ext cx="8080376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1" y="3262313"/>
            <a:ext cx="8080376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3" y="2302670"/>
            <a:ext cx="8083550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3" y="3262313"/>
            <a:ext cx="8083550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AF5D-4E94-44B7-8F44-CB6DE21AC0E5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2642-C93D-4F63-9524-757F6467A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618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AF5D-4E94-44B7-8F44-CB6DE21AC0E5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2642-C93D-4F63-9524-757F6467A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6631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AF5D-4E94-44B7-8F44-CB6DE21AC0E5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2642-C93D-4F63-9524-757F6467A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2307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2" y="409575"/>
            <a:ext cx="6016626" cy="1743075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409577"/>
            <a:ext cx="10223501" cy="877967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2" y="2152652"/>
            <a:ext cx="6016626" cy="7036595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AF5D-4E94-44B7-8F44-CB6DE21AC0E5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2642-C93D-4F63-9524-757F6467A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1389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7200900"/>
            <a:ext cx="10972800" cy="850107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919163"/>
            <a:ext cx="10972800" cy="6172200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8051007"/>
            <a:ext cx="10972800" cy="1207293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AF5D-4E94-44B7-8F44-CB6DE21AC0E5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2642-C93D-4F63-9524-757F6467A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90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AF5D-4E94-44B7-8F44-CB6DE21AC0E5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2642-C93D-4F63-9524-757F6467A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9217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411959"/>
            <a:ext cx="4114800" cy="87772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11959"/>
            <a:ext cx="12039600" cy="87772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AF5D-4E94-44B7-8F44-CB6DE21AC0E5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2642-C93D-4F63-9524-757F6467A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98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400302"/>
            <a:ext cx="16459200" cy="678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400" y="9534527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3AF5D-4E94-44B7-8F44-CB6DE21AC0E5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9534527"/>
            <a:ext cx="5791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06400" y="9534527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B2642-C93D-4F63-9524-757F6467A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751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371600" rtl="0" eaLnBrk="1" latinLnBrk="0" hangingPunct="1"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4350" indent="-514350" algn="l" defTabSz="1371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14425" indent="-428625" algn="l" defTabSz="1371600" rtl="0" eaLnBrk="1" latinLnBrk="0" hangingPunct="1">
        <a:spcBef>
          <a:spcPct val="20000"/>
        </a:spcBef>
        <a:buFont typeface="Arial" panose="020B0604020202020204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spcBef>
          <a:spcPct val="20000"/>
        </a:spcBef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aternalmentalhealthalliance.org/amv-toolkit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aternalmentalhealthalliance.org/amv-toolkit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1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C806D45-1CE1-4E45-AA5E-7BC33E6E23E5}"/>
              </a:ext>
            </a:extLst>
          </p:cNvPr>
          <p:cNvSpPr/>
          <p:nvPr/>
        </p:nvSpPr>
        <p:spPr>
          <a:xfrm>
            <a:off x="-32084" y="3314700"/>
            <a:ext cx="18320084" cy="3657600"/>
          </a:xfrm>
          <a:prstGeom prst="rect">
            <a:avLst/>
          </a:prstGeom>
          <a:solidFill>
            <a:srgbClr val="F7B9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CF887BF7-D59C-4371-B1FD-3C5FFAB8FA50}"/>
              </a:ext>
            </a:extLst>
          </p:cNvPr>
          <p:cNvSpPr txBox="1"/>
          <p:nvPr/>
        </p:nvSpPr>
        <p:spPr>
          <a:xfrm>
            <a:off x="762000" y="4295865"/>
            <a:ext cx="17221200" cy="1659429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solidFill>
                  <a:srgbClr val="A21258"/>
                </a:solidFill>
                <a:latin typeface="Fira Sans" panose="020B0503050000020004" pitchFamily="34" charset="0"/>
              </a:rPr>
              <a:t>Amplifying Maternal Voices toolkit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A21258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rgbClr val="A21258"/>
                </a:solidFill>
                <a:latin typeface="Fira Sans" panose="020B0503050000020004" pitchFamily="34" charset="0"/>
              </a:rPr>
              <a:t>Perinatal Loneliness conference - 18 September 2024</a:t>
            </a:r>
          </a:p>
        </p:txBody>
      </p:sp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E2404EB-2566-71E3-E2F8-3B8850A3C9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12600"/>
            <a:ext cx="4204138" cy="1524000"/>
          </a:xfrm>
          <a:prstGeom prst="rect">
            <a:avLst/>
          </a:prstGeom>
        </p:spPr>
      </p:pic>
      <p:pic>
        <p:nvPicPr>
          <p:cNvPr id="4" name="Picture 3" descr="A purple and black sign with white text&#10;&#10;Description automatically generated">
            <a:extLst>
              <a:ext uri="{FF2B5EF4-FFF2-40B4-BE49-F238E27FC236}">
                <a16:creationId xmlns:a16="http://schemas.microsoft.com/office/drawing/2014/main" id="{73628FBC-CDDC-4973-6519-4F50B4AB26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0" y="312600"/>
            <a:ext cx="1752600" cy="225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53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EA918908-47B1-81C9-A046-161AA3CAF2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19" y="10886"/>
            <a:ext cx="18287981" cy="102850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15CFF7-F62E-EFDD-98A5-D84243308D78}"/>
              </a:ext>
            </a:extLst>
          </p:cNvPr>
          <p:cNvSpPr txBox="1">
            <a:spLocks/>
          </p:cNvSpPr>
          <p:nvPr/>
        </p:nvSpPr>
        <p:spPr>
          <a:xfrm>
            <a:off x="457202" y="114300"/>
            <a:ext cx="17169245" cy="990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37166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srgbClr val="691E5A"/>
                </a:solidFill>
                <a:effectLst/>
                <a:uLnTx/>
                <a:uFillTx/>
                <a:latin typeface="Fira Sans Medium" panose="020B0603050000020004" pitchFamily="34" charset="0"/>
                <a:ea typeface="+mj-ea"/>
                <a:cs typeface="+mj-cs"/>
              </a:rPr>
              <a:t>Amplifying Maternal Voices toolkit journey</a:t>
            </a:r>
          </a:p>
        </p:txBody>
      </p:sp>
    </p:spTree>
    <p:extLst>
      <p:ext uri="{BB962C8B-B14F-4D97-AF65-F5344CB8AC3E}">
        <p14:creationId xmlns:p14="http://schemas.microsoft.com/office/powerpoint/2010/main" val="3399014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B9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6A5BDBF-D163-4848-8432-F35BB14FF149}"/>
              </a:ext>
            </a:extLst>
          </p:cNvPr>
          <p:cNvSpPr txBox="1">
            <a:spLocks/>
          </p:cNvSpPr>
          <p:nvPr/>
        </p:nvSpPr>
        <p:spPr>
          <a:xfrm>
            <a:off x="1676401" y="3695700"/>
            <a:ext cx="10744199" cy="5363228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defRPr/>
            </a:pPr>
            <a:endParaRPr lang="en-GB" dirty="0">
              <a:solidFill>
                <a:srgbClr val="05425C"/>
              </a:solidFill>
              <a:latin typeface="Fira Sans" panose="020B0503050000020004" pitchFamily="34" charset="0"/>
            </a:endParaRPr>
          </a:p>
          <a:p>
            <a:pPr algn="l">
              <a:spcBef>
                <a:spcPts val="0"/>
              </a:spcBef>
              <a:defRPr/>
            </a:pPr>
            <a:endParaRPr lang="en-GB" dirty="0">
              <a:solidFill>
                <a:srgbClr val="05425C"/>
              </a:solidFill>
              <a:latin typeface="Fira Sans" panose="020B05030500000200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GB" dirty="0">
                <a:solidFill>
                  <a:srgbClr val="05425C"/>
                </a:solidFill>
                <a:latin typeface="Fira Sans" panose="020B0503050000020004" pitchFamily="34" charset="0"/>
              </a:rPr>
              <a:t>A resource for individuals and groups across the UK who want to influence decision makers and create positive change in perinatal mental health care in their local area.  </a:t>
            </a:r>
          </a:p>
          <a:p>
            <a:pPr algn="l">
              <a:spcBef>
                <a:spcPts val="0"/>
              </a:spcBef>
              <a:defRPr/>
            </a:pPr>
            <a:endParaRPr lang="en-GB" dirty="0">
              <a:solidFill>
                <a:srgbClr val="05425C"/>
              </a:solidFill>
              <a:latin typeface="Fira Sans" panose="020B05030500000200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GB" dirty="0">
                <a:solidFill>
                  <a:srgbClr val="05425C"/>
                </a:solidFill>
                <a:latin typeface="Fira Sans" panose="020B0503050000020004" pitchFamily="34" charset="0"/>
              </a:rPr>
              <a:t>We hope it will inspire action at a local level and be a platform to amplify seldom-heard voices. </a:t>
            </a: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5425C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D2A908-EF49-44DA-9ABC-FF2E0F91CD45}"/>
              </a:ext>
            </a:extLst>
          </p:cNvPr>
          <p:cNvSpPr txBox="1">
            <a:spLocks/>
          </p:cNvSpPr>
          <p:nvPr/>
        </p:nvSpPr>
        <p:spPr>
          <a:xfrm>
            <a:off x="1706880" y="1440181"/>
            <a:ext cx="14212967" cy="2595722"/>
          </a:xfrm>
          <a:prstGeom prst="rect">
            <a:avLst/>
          </a:prstGeom>
        </p:spPr>
        <p:txBody>
          <a:bodyPr vert="horz" lIns="102870" tIns="51435" rIns="102870" bIns="5143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0" b="1" dirty="0">
                <a:solidFill>
                  <a:srgbClr val="A21258"/>
                </a:solidFill>
                <a:latin typeface="Fira Sans" panose="020B0503050000020004" pitchFamily="34" charset="0"/>
              </a:rPr>
              <a:t>Audience and purpose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" panose="020B05030500000200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18061F-29E8-BC5E-47E8-568E5F65C7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114300"/>
            <a:ext cx="3657600" cy="1325880"/>
          </a:xfrm>
          <a:prstGeom prst="rect">
            <a:avLst/>
          </a:prstGeom>
        </p:spPr>
      </p:pic>
      <p:pic>
        <p:nvPicPr>
          <p:cNvPr id="3" name="Picture 2" descr="A group of women standing together&#10;&#10;Description automatically generated with medium confidence">
            <a:extLst>
              <a:ext uri="{FF2B5EF4-FFF2-40B4-BE49-F238E27FC236}">
                <a16:creationId xmlns:a16="http://schemas.microsoft.com/office/drawing/2014/main" id="{A074D6C1-5F39-6AC2-E39A-B5961D4737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631" y="3847916"/>
            <a:ext cx="4518169" cy="5489047"/>
          </a:xfrm>
          <a:prstGeom prst="rect">
            <a:avLst/>
          </a:prstGeom>
        </p:spPr>
      </p:pic>
      <p:pic>
        <p:nvPicPr>
          <p:cNvPr id="2" name="Picture 1" descr="A purple and black sign with white text&#10;&#10;Description automatically generated">
            <a:extLst>
              <a:ext uri="{FF2B5EF4-FFF2-40B4-BE49-F238E27FC236}">
                <a16:creationId xmlns:a16="http://schemas.microsoft.com/office/drawing/2014/main" id="{BC7B3FC3-F2FC-7B74-5E40-342D328E70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6800" y="266700"/>
            <a:ext cx="1447799" cy="186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B9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urple rectangular object with black background&#10;&#10;Description automatically generated">
            <a:extLst>
              <a:ext uri="{FF2B5EF4-FFF2-40B4-BE49-F238E27FC236}">
                <a16:creationId xmlns:a16="http://schemas.microsoft.com/office/drawing/2014/main" id="{3658AFDA-E817-AD31-E938-3319E5E7BA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4" t="14405" r="6496" b="14912"/>
          <a:stretch/>
        </p:blipFill>
        <p:spPr>
          <a:xfrm>
            <a:off x="264671" y="2661514"/>
            <a:ext cx="8454557" cy="577610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6A5BDBF-D163-4848-8432-F35BB14FF149}"/>
              </a:ext>
            </a:extLst>
          </p:cNvPr>
          <p:cNvSpPr txBox="1">
            <a:spLocks/>
          </p:cNvSpPr>
          <p:nvPr/>
        </p:nvSpPr>
        <p:spPr>
          <a:xfrm>
            <a:off x="1178747" y="2399510"/>
            <a:ext cx="7327894" cy="374978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5425C"/>
              </a:solidFill>
              <a:effectLst/>
              <a:uLnTx/>
              <a:uFillTx/>
              <a:latin typeface="Fira Sans" panose="020B05030500000200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1" u="none" strike="noStrike" kern="1200" cap="none" spc="0" normalizeH="0" baseline="0" noProof="0" dirty="0">
              <a:ln>
                <a:noFill/>
              </a:ln>
              <a:solidFill>
                <a:srgbClr val="05425C"/>
              </a:solidFill>
              <a:effectLst/>
              <a:uLnTx/>
              <a:uFillTx/>
              <a:latin typeface="Fira Sans" panose="020B0503050000020004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0" i="1" dirty="0">
                <a:solidFill>
                  <a:srgbClr val="E3E1DC"/>
                </a:solidFill>
                <a:effectLst/>
                <a:latin typeface="Fira Sans" panose="020B0503050000020004" pitchFamily="34" charset="0"/>
              </a:rPr>
              <a:t>“Isolation and loneliness are two of the biggest factors affecting mental health.”</a:t>
            </a: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srgbClr val="E3E1DC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D2A908-EF49-44DA-9ABC-FF2E0F91CD45}"/>
              </a:ext>
            </a:extLst>
          </p:cNvPr>
          <p:cNvSpPr txBox="1">
            <a:spLocks/>
          </p:cNvSpPr>
          <p:nvPr/>
        </p:nvSpPr>
        <p:spPr>
          <a:xfrm>
            <a:off x="838200" y="127889"/>
            <a:ext cx="14212967" cy="3693002"/>
          </a:xfrm>
          <a:prstGeom prst="rect">
            <a:avLst/>
          </a:prstGeom>
        </p:spPr>
        <p:txBody>
          <a:bodyPr vert="horz" lIns="102870" tIns="51435" rIns="102870" bIns="5143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>
                <a:ln>
                  <a:noFill/>
                </a:ln>
                <a:solidFill>
                  <a:srgbClr val="A21258"/>
                </a:solidFill>
                <a:effectLst/>
                <a:uLnTx/>
                <a:uFillTx/>
                <a:latin typeface="Fira Sans" panose="020B0503050000020004" pitchFamily="34" charset="0"/>
                <a:ea typeface="+mj-ea"/>
                <a:cs typeface="+mj-cs"/>
              </a:rPr>
              <a:t>What we’ve heard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" panose="020B05030500000200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18061F-29E8-BC5E-47E8-568E5F65C7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114300"/>
            <a:ext cx="3657600" cy="1325880"/>
          </a:xfrm>
          <a:prstGeom prst="rect">
            <a:avLst/>
          </a:prstGeom>
        </p:spPr>
      </p:pic>
      <p:pic>
        <p:nvPicPr>
          <p:cNvPr id="19" name="Picture 18" descr="An orange rectangular object on a black background&#10;&#10;Description automatically generated">
            <a:extLst>
              <a:ext uri="{FF2B5EF4-FFF2-40B4-BE49-F238E27FC236}">
                <a16:creationId xmlns:a16="http://schemas.microsoft.com/office/drawing/2014/main" id="{EF385D46-60A8-2980-9B5E-94CC98F8F3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" t="16278" r="5958" b="14698"/>
          <a:stretch/>
        </p:blipFill>
        <p:spPr>
          <a:xfrm>
            <a:off x="8506641" y="2019350"/>
            <a:ext cx="9769069" cy="63856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CF8E2E-F8C4-E5E0-43EF-EFC59ADB5BBD}"/>
              </a:ext>
            </a:extLst>
          </p:cNvPr>
          <p:cNvSpPr txBox="1"/>
          <p:nvPr/>
        </p:nvSpPr>
        <p:spPr>
          <a:xfrm>
            <a:off x="9810246" y="3238500"/>
            <a:ext cx="8113632" cy="3030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srgbClr val="E3E1DC"/>
                </a:solidFill>
                <a:effectLst/>
                <a:uLnTx/>
                <a:uFillTx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n-US" sz="3600" b="0" i="1" dirty="0">
                <a:solidFill>
                  <a:srgbClr val="E3E1DC"/>
                </a:solidFill>
                <a:effectLst/>
                <a:latin typeface="Fira Sans" panose="020B0503050000020004" pitchFamily="34" charset="0"/>
              </a:rPr>
              <a:t>Representation is key when you feel alone in your motherhood journey and all you want is to encounter or hear about someone who feels and looks like you.</a:t>
            </a: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srgbClr val="E3E1DC"/>
                </a:solidFill>
                <a:effectLst/>
                <a:uLnTx/>
                <a:uFillTx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EC9A69-95D4-BA09-A3BC-AA6DB712E5C4}"/>
              </a:ext>
            </a:extLst>
          </p:cNvPr>
          <p:cNvSpPr txBox="1"/>
          <p:nvPr/>
        </p:nvSpPr>
        <p:spPr>
          <a:xfrm>
            <a:off x="10313756" y="8287466"/>
            <a:ext cx="811363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00" cap="none" spc="0" normalizeH="0" baseline="0" noProof="0" dirty="0" err="1">
                <a:ln>
                  <a:noFill/>
                </a:ln>
                <a:solidFill>
                  <a:srgbClr val="05425C"/>
                </a:solidFill>
                <a:effectLst/>
                <a:uLnTx/>
                <a:uFillTx/>
                <a:latin typeface="Fira Sans Medium" panose="020B06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Maela</a:t>
            </a:r>
            <a:br>
              <a:rPr kumimoji="0" lang="en-GB" sz="3200" b="0" i="0" u="none" strike="noStrike" kern="100" cap="none" spc="0" normalizeH="0" baseline="0" noProof="0" dirty="0">
                <a:ln>
                  <a:noFill/>
                </a:ln>
                <a:solidFill>
                  <a:srgbClr val="05425C"/>
                </a:solidFill>
                <a:effectLst/>
                <a:uLnTx/>
                <a:uFillTx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en-GB" sz="3200" b="0" i="0" u="none" strike="noStrike" kern="100" cap="none" spc="0" normalizeH="0" baseline="0" noProof="0" dirty="0">
                <a:ln>
                  <a:noFill/>
                </a:ln>
                <a:solidFill>
                  <a:srgbClr val="05425C"/>
                </a:solidFill>
                <a:effectLst/>
                <a:uLnTx/>
                <a:uFillTx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MMHA Lived Experience Champion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05425C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A5203F-CCE4-9BE7-460D-3063C585AEC5}"/>
              </a:ext>
            </a:extLst>
          </p:cNvPr>
          <p:cNvSpPr txBox="1"/>
          <p:nvPr/>
        </p:nvSpPr>
        <p:spPr>
          <a:xfrm>
            <a:off x="495300" y="8118348"/>
            <a:ext cx="6629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defTabSz="609630">
              <a:spcBef>
                <a:spcPts val="0"/>
              </a:spcBef>
              <a:defRPr sz="3200" kern="100">
                <a:solidFill>
                  <a:srgbClr val="05425C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00" cap="none" spc="0" normalizeH="0" baseline="0" noProof="0" dirty="0">
              <a:ln>
                <a:noFill/>
              </a:ln>
              <a:solidFill>
                <a:srgbClr val="05425C"/>
              </a:solidFill>
              <a:effectLst/>
              <a:uLnTx/>
              <a:uFillTx/>
              <a:latin typeface="Fira Sans Medium" panose="020B06030500000200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00" cap="none" spc="0" normalizeH="0" baseline="0" noProof="0" dirty="0">
                <a:ln>
                  <a:noFill/>
                </a:ln>
                <a:solidFill>
                  <a:srgbClr val="05425C"/>
                </a:solidFill>
                <a:effectLst/>
                <a:uLnTx/>
                <a:uFillTx/>
                <a:latin typeface="Fira Sans Medium" panose="020B06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Michelle</a:t>
            </a:r>
            <a:br>
              <a:rPr kumimoji="0" lang="en-GB" sz="3200" b="0" i="0" u="none" strike="noStrike" kern="100" cap="none" spc="0" normalizeH="0" baseline="0" noProof="0" dirty="0">
                <a:ln>
                  <a:noFill/>
                </a:ln>
                <a:solidFill>
                  <a:srgbClr val="05425C"/>
                </a:solidFill>
                <a:effectLst/>
                <a:uLnTx/>
                <a:uFillTx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en-GB" sz="3200" b="0" i="0" u="none" strike="noStrike" kern="100" cap="none" spc="0" normalizeH="0" baseline="0" noProof="0" dirty="0">
                <a:ln>
                  <a:noFill/>
                </a:ln>
                <a:solidFill>
                  <a:srgbClr val="05425C"/>
                </a:solidFill>
                <a:effectLst/>
                <a:uLnTx/>
                <a:uFillTx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MMHA Lived Experience Champion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srgbClr val="05425C"/>
              </a:solidFill>
              <a:effectLst/>
              <a:uLnTx/>
              <a:uFillTx/>
              <a:latin typeface="Fira Sans" panose="020B05030500000200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purple and black sign with white text&#10;&#10;Description automatically generated">
            <a:extLst>
              <a:ext uri="{FF2B5EF4-FFF2-40B4-BE49-F238E27FC236}">
                <a16:creationId xmlns:a16="http://schemas.microsoft.com/office/drawing/2014/main" id="{43CF2B46-47A7-441D-A03B-7306D4ECBA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400" y="278893"/>
            <a:ext cx="1213500" cy="15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5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 and a tablet&#10;&#10;Description automatically generated">
            <a:extLst>
              <a:ext uri="{FF2B5EF4-FFF2-40B4-BE49-F238E27FC236}">
                <a16:creationId xmlns:a16="http://schemas.microsoft.com/office/drawing/2014/main" id="{CC8E899D-0069-791D-41EE-AF1020353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8288000" cy="10286999"/>
          </a:xfrm>
          <a:prstGeom prst="rect">
            <a:avLst/>
          </a:prstGeom>
        </p:spPr>
      </p:pic>
      <p:pic>
        <p:nvPicPr>
          <p:cNvPr id="3" name="Picture 2" descr="A purple and black sign with white text&#10;&#10;Description automatically generated">
            <a:extLst>
              <a:ext uri="{FF2B5EF4-FFF2-40B4-BE49-F238E27FC236}">
                <a16:creationId xmlns:a16="http://schemas.microsoft.com/office/drawing/2014/main" id="{F2805889-9E60-C77B-89F7-F5C49A369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476" y="496302"/>
            <a:ext cx="1593285" cy="20501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0C5466-FF40-95F0-4BD8-A426CCC0221C}"/>
              </a:ext>
            </a:extLst>
          </p:cNvPr>
          <p:cNvSpPr txBox="1"/>
          <p:nvPr/>
        </p:nvSpPr>
        <p:spPr>
          <a:xfrm>
            <a:off x="5189093" y="496302"/>
            <a:ext cx="97536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  <a:cs typeface="Fira Sans" panose="020B0503050000020004" pitchFamily="34" charset="0"/>
                <a:hlinkClick r:id="rId4"/>
              </a:rPr>
              <a:t>maternalmentalhealthalliance.org/</a:t>
            </a:r>
            <a:r>
              <a:rPr lang="en-GB" sz="3200" b="1" dirty="0" err="1">
                <a:solidFill>
                  <a:srgbClr val="467886"/>
                </a:solidFill>
                <a:latin typeface="Fira Sans" panose="020B0503050000020004" pitchFamily="34" charset="0"/>
                <a:ea typeface="Fira Sans" panose="020B0503050000020004" pitchFamily="34" charset="0"/>
                <a:cs typeface="Fira Sans" panose="020B0503050000020004" pitchFamily="34" charset="0"/>
                <a:hlinkClick r:id="rId4"/>
              </a:rPr>
              <a:t>amv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  <a:cs typeface="Fira Sans" panose="020B0503050000020004" pitchFamily="34" charset="0"/>
                <a:hlinkClick r:id="rId4"/>
              </a:rPr>
              <a:t>-toolkit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691E5A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  <a:cs typeface="Fira Sans" panose="020B0503050000020004" pitchFamily="34" charset="0"/>
                <a:hlinkClick r:id="rId4"/>
              </a:rPr>
              <a:t> 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834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B9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6A5BDBF-D163-4848-8432-F35BB14FF149}"/>
              </a:ext>
            </a:extLst>
          </p:cNvPr>
          <p:cNvSpPr txBox="1">
            <a:spLocks/>
          </p:cNvSpPr>
          <p:nvPr/>
        </p:nvSpPr>
        <p:spPr>
          <a:xfrm>
            <a:off x="838201" y="2476501"/>
            <a:ext cx="9829800" cy="7114478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5425C"/>
              </a:solidFill>
              <a:effectLst/>
              <a:uLnTx/>
              <a:uFillTx/>
              <a:latin typeface="Fira Sans" panose="020B0503050000020004" pitchFamily="34" charset="0"/>
              <a:ea typeface="+mj-ea"/>
              <a:cs typeface="+mj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D2A908-EF49-44DA-9ABC-FF2E0F91CD45}"/>
              </a:ext>
            </a:extLst>
          </p:cNvPr>
          <p:cNvSpPr txBox="1">
            <a:spLocks/>
          </p:cNvSpPr>
          <p:nvPr/>
        </p:nvSpPr>
        <p:spPr>
          <a:xfrm>
            <a:off x="822961" y="342900"/>
            <a:ext cx="15941039" cy="9525000"/>
          </a:xfrm>
          <a:prstGeom prst="rect">
            <a:avLst/>
          </a:prstGeom>
        </p:spPr>
        <p:txBody>
          <a:bodyPr vert="horz" lIns="102870" tIns="51435" rIns="102870" bIns="5143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1371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srgbClr val="A21258"/>
                </a:solidFill>
                <a:effectLst/>
                <a:uLnTx/>
                <a:uFillTx/>
                <a:latin typeface="Fira Sans" panose="020B0503050000020004" pitchFamily="34" charset="0"/>
                <a:ea typeface="+mj-ea"/>
                <a:cs typeface="Arial" panose="020B0604020202020204" pitchFamily="34" charset="0"/>
              </a:rPr>
              <a:t>Thank you!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6000" b="1" dirty="0">
              <a:solidFill>
                <a:srgbClr val="A21258"/>
              </a:solidFill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 marL="0" marR="0" lvl="0" indent="0" defTabSz="1371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5400" b="1" dirty="0">
                <a:solidFill>
                  <a:srgbClr val="A21258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Visit the Amplifying Maternal Voices toolkit</a:t>
            </a:r>
          </a:p>
          <a:p>
            <a:pPr defTabSz="1371600">
              <a:defRPr/>
            </a:pPr>
            <a:r>
              <a:rPr lang="en-GB" sz="5400" b="1" dirty="0">
                <a:solidFill>
                  <a:srgbClr val="467886"/>
                </a:solidFill>
                <a:effectLst/>
                <a:latin typeface="Fira Sans" panose="020B0503050000020004" pitchFamily="34" charset="0"/>
                <a:ea typeface="Fira Sans" panose="020B0503050000020004" pitchFamily="34" charset="0"/>
                <a:cs typeface="Fira Sans" panose="020B0503050000020004" pitchFamily="34" charset="0"/>
                <a:hlinkClick r:id="rId3"/>
              </a:rPr>
              <a:t>maternalmentalhealthalliance.org/</a:t>
            </a:r>
            <a:r>
              <a:rPr lang="en-GB" sz="5400" b="1" dirty="0" err="1">
                <a:solidFill>
                  <a:srgbClr val="467886"/>
                </a:solidFill>
                <a:effectLst/>
                <a:latin typeface="Fira Sans" panose="020B0503050000020004" pitchFamily="34" charset="0"/>
                <a:ea typeface="Fira Sans" panose="020B0503050000020004" pitchFamily="34" charset="0"/>
                <a:cs typeface="Fira Sans" panose="020B0503050000020004" pitchFamily="34" charset="0"/>
                <a:hlinkClick r:id="rId3"/>
              </a:rPr>
              <a:t>amv</a:t>
            </a:r>
            <a:r>
              <a:rPr lang="en-GB" sz="5400" b="1" dirty="0">
                <a:solidFill>
                  <a:srgbClr val="467886"/>
                </a:solidFill>
                <a:effectLst/>
                <a:latin typeface="Fira Sans" panose="020B0503050000020004" pitchFamily="34" charset="0"/>
                <a:ea typeface="Fira Sans" panose="020B0503050000020004" pitchFamily="34" charset="0"/>
                <a:cs typeface="Fira Sans" panose="020B0503050000020004" pitchFamily="34" charset="0"/>
                <a:hlinkClick r:id="rId3"/>
              </a:rPr>
              <a:t>-toolkit</a:t>
            </a:r>
            <a:r>
              <a:rPr lang="en-GB" sz="5400" b="1" dirty="0">
                <a:solidFill>
                  <a:srgbClr val="691E5A"/>
                </a:solidFill>
                <a:effectLst/>
                <a:latin typeface="Fira Sans" panose="020B0503050000020004" pitchFamily="34" charset="0"/>
                <a:ea typeface="Fira Sans" panose="020B0503050000020004" pitchFamily="34" charset="0"/>
                <a:cs typeface="Fira Sans" panose="020B0503050000020004" pitchFamily="34" charset="0"/>
                <a:hlinkClick r:id="rId3"/>
              </a:rPr>
              <a:t> </a:t>
            </a:r>
            <a:endParaRPr lang="en-GB" sz="5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lvl="0" indent="0" defTabSz="1371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6000" b="1" noProof="0" dirty="0">
              <a:solidFill>
                <a:srgbClr val="A21258"/>
              </a:solidFill>
              <a:latin typeface="Fira Sans" panose="020B0503050000020004" pitchFamily="34" charset="0"/>
              <a:cs typeface="Arial" panose="020B0604020202020204" pitchFamily="34" charset="0"/>
            </a:endParaRPr>
          </a:p>
          <a:p>
            <a:pPr marL="0" marR="0" lvl="0" indent="0" defTabSz="1371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5400" dirty="0">
                <a:solidFill>
                  <a:srgbClr val="A21258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Share: @MMHAlliance</a:t>
            </a:r>
            <a:endParaRPr kumimoji="0" lang="en-GB" sz="5400" i="0" u="none" strike="noStrike" kern="1200" cap="none" spc="0" normalizeH="0" baseline="0" noProof="0" dirty="0">
              <a:ln>
                <a:noFill/>
              </a:ln>
              <a:solidFill>
                <a:srgbClr val="A21258"/>
              </a:solidFill>
              <a:effectLst/>
              <a:uLnTx/>
              <a:uFillTx/>
              <a:latin typeface="Fira Sans" panose="020B05030500000200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defTabSz="1371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i="0" u="none" strike="noStrike" kern="1200" cap="none" spc="0" normalizeH="0" baseline="0" noProof="0" dirty="0">
                <a:ln>
                  <a:noFill/>
                </a:ln>
                <a:solidFill>
                  <a:srgbClr val="A21258"/>
                </a:solidFill>
                <a:effectLst/>
                <a:uLnTx/>
                <a:uFillTx/>
                <a:latin typeface="Fira Sans" panose="020B0503050000020004" pitchFamily="34" charset="0"/>
                <a:ea typeface="+mj-ea"/>
                <a:cs typeface="Arial" panose="020B0604020202020204" pitchFamily="34" charset="0"/>
              </a:rPr>
              <a:t>Contact: </a:t>
            </a:r>
            <a:r>
              <a:rPr kumimoji="0" lang="en-GB" sz="5400" i="0" u="none" strike="noStrike" kern="1200" cap="none" spc="0" normalizeH="0" baseline="0" noProof="0" dirty="0" err="1">
                <a:ln>
                  <a:noFill/>
                </a:ln>
                <a:solidFill>
                  <a:srgbClr val="A21258"/>
                </a:solidFill>
                <a:effectLst/>
                <a:uLnTx/>
                <a:uFillTx/>
                <a:latin typeface="Fira Sans" panose="020B0503050000020004" pitchFamily="34" charset="0"/>
                <a:ea typeface="+mj-ea"/>
                <a:cs typeface="Arial" panose="020B0604020202020204" pitchFamily="34" charset="0"/>
              </a:rPr>
              <a:t>sian@maternalmentalhealtha</a:t>
            </a:r>
            <a:r>
              <a:rPr lang="en-GB" sz="5400" dirty="0">
                <a:solidFill>
                  <a:srgbClr val="A21258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lliance.org</a:t>
            </a:r>
            <a:endParaRPr kumimoji="0" lang="en-US" sz="5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" panose="020B05030500000200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18061F-29E8-BC5E-47E8-568E5F65C7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114300"/>
            <a:ext cx="3657600" cy="13258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EA378-3290-036D-08FE-0B0CC0AA1DCB}"/>
              </a:ext>
            </a:extLst>
          </p:cNvPr>
          <p:cNvSpPr txBox="1"/>
          <p:nvPr/>
        </p:nvSpPr>
        <p:spPr>
          <a:xfrm>
            <a:off x="852582" y="3235065"/>
            <a:ext cx="9053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lvl="0" indent="-6858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5425C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2" name="Picture 1" descr="A purple and black sign with white text&#10;&#10;Description automatically generated">
            <a:extLst>
              <a:ext uri="{FF2B5EF4-FFF2-40B4-BE49-F238E27FC236}">
                <a16:creationId xmlns:a16="http://schemas.microsoft.com/office/drawing/2014/main" id="{EB85619E-0981-EE5D-FFAF-29EE2F99AD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6800" y="266700"/>
            <a:ext cx="1447799" cy="186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32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n xmlns="e11d6a11-d459-42e2-a463-4f43769e0c6f">true</yn>
    <lcf76f155ced4ddcb4097134ff3c332f xmlns="e11d6a11-d459-42e2-a463-4f43769e0c6f">
      <Terms xmlns="http://schemas.microsoft.com/office/infopath/2007/PartnerControls"/>
    </lcf76f155ced4ddcb4097134ff3c332f>
    <TaxCatchAll xmlns="c9e3f484-35bb-42ca-a719-7145f81404a0" xsi:nil="true"/>
    <SharedWithUsers xmlns="c9e3f484-35bb-42ca-a719-7145f81404a0">
      <UserInfo>
        <DisplayName>Sian Drinkwater</DisplayName>
        <AccountId>782</AccountId>
        <AccountType/>
      </UserInfo>
      <UserInfo>
        <DisplayName>Maria Bavetta</DisplayName>
        <AccountId>29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D5CD0F0EEAA2459AB16852E9D0EEBB" ma:contentTypeVersion="19" ma:contentTypeDescription="Create a new document." ma:contentTypeScope="" ma:versionID="322e067452e187aa53a8f630abe0a270">
  <xsd:schema xmlns:xsd="http://www.w3.org/2001/XMLSchema" xmlns:xs="http://www.w3.org/2001/XMLSchema" xmlns:p="http://schemas.microsoft.com/office/2006/metadata/properties" xmlns:ns2="e11d6a11-d459-42e2-a463-4f43769e0c6f" xmlns:ns3="c9e3f484-35bb-42ca-a719-7145f81404a0" targetNamespace="http://schemas.microsoft.com/office/2006/metadata/properties" ma:root="true" ma:fieldsID="4ce20ec839d82da0c5640ade277671b4" ns2:_="" ns3:_="">
    <xsd:import namespace="e11d6a11-d459-42e2-a463-4f43769e0c6f"/>
    <xsd:import namespace="c9e3f484-35bb-42ca-a719-7145f81404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y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1d6a11-d459-42e2-a463-4f43769e0c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yn" ma:index="18" nillable="true" ma:displayName="yn" ma:default="1" ma:format="Dropdown" ma:internalName="yn">
      <xsd:simpleType>
        <xsd:restriction base="dms:Boolea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10a8f53e-2a10-4c69-941d-ea9973135b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e3f484-35bb-42ca-a719-7145f81404a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25eed8a-6cb3-493c-aba4-a847ae61e843}" ma:internalName="TaxCatchAll" ma:showField="CatchAllData" ma:web="c9e3f484-35bb-42ca-a719-7145f81404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DC030A-3C3F-402A-99EC-8F6B20441EAC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e11d6a11-d459-42e2-a463-4f43769e0c6f"/>
    <ds:schemaRef ds:uri="http://schemas.openxmlformats.org/package/2006/metadata/core-properties"/>
    <ds:schemaRef ds:uri="http://purl.org/dc/elements/1.1/"/>
    <ds:schemaRef ds:uri="c9e3f484-35bb-42ca-a719-7145f81404a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A2ACC58-D1DF-4FCA-9C5F-C1F8DC2913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C40051-0C9A-4C8C-B189-1D252E528A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1d6a11-d459-42e2-a463-4f43769e0c6f"/>
    <ds:schemaRef ds:uri="c9e3f484-35bb-42ca-a719-7145f81404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6876</TotalTime>
  <Words>162</Words>
  <Application>Microsoft Office PowerPoint</Application>
  <PresentationFormat>Custom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Symbol</vt:lpstr>
      <vt:lpstr>Fira Sans Medium</vt:lpstr>
      <vt:lpstr>Arial</vt:lpstr>
      <vt:lpstr>Calibri</vt:lpstr>
      <vt:lpstr>Fira Sans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Perinatal mental health</dc:title>
  <dc:creator>Amy Tubb</dc:creator>
  <cp:lastModifiedBy>Sian Drinkwater</cp:lastModifiedBy>
  <cp:revision>181</cp:revision>
  <cp:lastPrinted>2023-01-17T12:03:16Z</cp:lastPrinted>
  <dcterms:created xsi:type="dcterms:W3CDTF">2006-08-16T00:00:00Z</dcterms:created>
  <dcterms:modified xsi:type="dcterms:W3CDTF">2024-09-17T14:08:08Z</dcterms:modified>
  <dc:identifier>DAEPpmUZuRE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0x01010003D5CD0F0EEAA2459AB16852E9D0EEBB</vt:lpwstr>
  </property>
  <property fmtid="{D5CDD505-2E9C-101B-9397-08002B2CF9AE}" pid="3" name="MediaServiceImageTags">
    <vt:lpwstr/>
  </property>
</Properties>
</file>